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04f3f5dc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04f3f5dc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404f3f5dc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404f3f5dc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04f3f5dc4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04f3f5dc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04f3f5dc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04f3f5dc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404f3f5dc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404f3f5dc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04f3f5dc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04f3f5dc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04f3f5dc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04f3f5dc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04f3f5dc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04f3f5dc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04f3f5dc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04f3f5dc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04f3f5d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04f3f5d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04f3f5dc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404f3f5dc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17.gif"/><Relationship Id="rId5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Synthetic CT (sCT) Problem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Yorick Chern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500" y="92350"/>
            <a:ext cx="4544054" cy="16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500" y="1704975"/>
            <a:ext cx="45440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5">
            <a:alphaModFix/>
          </a:blip>
          <a:srcRect b="-7956" l="0" r="-7956" t="0"/>
          <a:stretch/>
        </p:blipFill>
        <p:spPr>
          <a:xfrm>
            <a:off x="2309500" y="3352800"/>
            <a:ext cx="490537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pix2pix GAN works really well!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potential: Increasing training size + number of epochs likely will produce even better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Pathology preservation: pathology is not lost in translation (ex: a fracture in the skull in the MRI is also visible in the sCT)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high stakes: this application is used to facilitate cancer treatments, and a mistake by the model can cause irreversible consequences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attempts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Image-to-image diffusion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training on the pix2pix GAN</a:t>
            </a:r>
            <a:endParaRPr/>
          </a:p>
        </p:txBody>
      </p:sp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1125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listening!</a:t>
            </a:r>
            <a:endParaRPr/>
          </a:p>
        </p:txBody>
      </p:sp>
      <p:pic>
        <p:nvPicPr>
          <p:cNvPr descr="radiology Memes &amp; GIFs - Imgflip"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872275"/>
            <a:ext cx="3575750" cy="408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ebase - x ray - All Your Memes In Our Base - Funny Memes - Cheezburger"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700" y="872275"/>
            <a:ext cx="3397600" cy="41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Magnetic Resonance Imaging (MRI)</a:t>
            </a:r>
            <a:endParaRPr/>
          </a:p>
        </p:txBody>
      </p:sp>
      <p:pic>
        <p:nvPicPr>
          <p:cNvPr descr="Normal brain (MRI) | Radiology Case | Radiopaedia.org"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25" y="1122387"/>
            <a:ext cx="2898725" cy="28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Computerized Tomography (CT)</a:t>
            </a:r>
            <a:endParaRPr/>
          </a:p>
        </p:txBody>
      </p:sp>
      <p:pic>
        <p:nvPicPr>
          <p:cNvPr descr="CT Basics"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975" y="1328738"/>
            <a:ext cx="40680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sCT Problem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MRI’s usually cross-registered with CT scans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Increased workload, extra radiation to patients (unhealthy for younger patients), more $$$, longer wait times for patients,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synthesize CT scans with just one MRI as the input.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125" y="2790825"/>
            <a:ext cx="6719750" cy="19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MRI vs CT - Dataset Provided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38" y="1457325"/>
            <a:ext cx="25431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38" y="1457325"/>
            <a:ext cx="25431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3" y="1457325"/>
            <a:ext cx="25431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9825" y="1457325"/>
            <a:ext cx="2543175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113" y="1457325"/>
            <a:ext cx="2543175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356613" y="3686175"/>
            <a:ext cx="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MRI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1457325" y="3686175"/>
            <a:ext cx="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7255888" y="3686175"/>
            <a:ext cx="6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Mask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#1: U-Net </a:t>
            </a:r>
            <a:r>
              <a:rPr lang="en" sz="1355"/>
              <a:t>(Ronneberger et al.)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Naive U-Net image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Problem: the mean squared error loss function generates blurry images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2279800"/>
            <a:ext cx="3394000" cy="22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09147"/>
            <a:ext cx="3898350" cy="203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#1: U-Net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0577"/>
            <a:ext cx="3825250" cy="19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050" y="1960563"/>
            <a:ext cx="3825250" cy="199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#2: pix2pix GAN </a:t>
            </a:r>
            <a:r>
              <a:rPr lang="en" sz="1355"/>
              <a:t>(Isola et al.)</a:t>
            </a:r>
            <a:endParaRPr sz="1355"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Image-to-Image Translation with Conditional Adversarial Networks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Developed by Dr. Efros and his students from BAIR!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</a:t>
            </a:r>
            <a:r>
              <a:rPr b="1" i="1" lang="en"/>
              <a:t>very</a:t>
            </a:r>
            <a:r>
              <a:rPr lang="en"/>
              <a:t> well with tasks that have highly similar visual contents between the inputs and the outputs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MRI and CT scans of the same organ ⇒ similar visual content!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Generator network: </a:t>
            </a:r>
            <a:r>
              <a:rPr lang="en"/>
              <a:t>54.414 million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Discriminator network: 2.769 million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on one GPU on Colab (3 hours)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 epochs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size: 1,000 MRI’s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#2: pix2pix GAN Results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313" y="1152475"/>
            <a:ext cx="490537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9325" y="3077925"/>
            <a:ext cx="4905375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